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snapToObjects="1">
      <p:cViewPr varScale="1">
        <p:scale>
          <a:sx n="67" d="100"/>
          <a:sy n="67" d="100"/>
        </p:scale>
        <p:origin x="6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27856-3685-4940-AEB8-27601D4AE47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14EF1CB-1D28-1FC5-973A-2F522B7ED2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D7E13A5-D200-D46D-11E3-944A46AB0044}"/>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9EDD9D41-0225-5EDD-7CC1-BED5EEC2B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8A2AD-51E7-82E1-79D7-D09B259B6E25}"/>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2831985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D6E5F-4A16-3B78-A3DA-41CA0E209A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21BB402-C3B7-C20D-D1FC-BEE75C7A794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3E1193-F4C0-208E-DD77-2A5B647BC3F7}"/>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8BB7D90C-3B4A-D616-BB05-85C60032B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1D4CA6-E693-2855-BFAE-40DAE826B774}"/>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533883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535F2-C932-4DA1-C833-5B0E7DA0CF7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129D3D0-07B5-F874-D7F7-0F21C7A169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50A1B58-47A6-B041-4D10-435ED90C6517}"/>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575EEEBD-A67F-C528-F433-B60BC63228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D9654E-309E-C22F-A776-EA7AE63ADCF0}"/>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183325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AFA69-4BDD-93F6-F716-256BF95A60C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F27846-13CE-1A29-A1D6-DEA868242C2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D7030D4-75D0-CDEC-6BCC-7AF085389BD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5150AE-B8AC-1284-F4F5-1F1BEA651EF3}"/>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6" name="Footer Placeholder 5">
            <a:extLst>
              <a:ext uri="{FF2B5EF4-FFF2-40B4-BE49-F238E27FC236}">
                <a16:creationId xmlns:a16="http://schemas.microsoft.com/office/drawing/2014/main" id="{E76C1781-57F8-579A-8C14-CC90D74918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F44AF9-6E52-D256-82A3-3ECA2AA0921B}"/>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3011233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FFBD-DC97-DB39-0E84-EB5E3937511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2A1EA8-73FE-3DFF-5D70-A72CF95A29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23B8B0-1DDC-A168-E376-08559E6D003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358F40F-0593-8932-B382-48C9794726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4827B0-E9EC-08A6-3363-5D76B0C8344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7C1DB2-32A5-B9F8-EDC0-9AD059C93E71}"/>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8" name="Footer Placeholder 7">
            <a:extLst>
              <a:ext uri="{FF2B5EF4-FFF2-40B4-BE49-F238E27FC236}">
                <a16:creationId xmlns:a16="http://schemas.microsoft.com/office/drawing/2014/main" id="{EFCDB468-2AE9-5574-E1E7-73CCF9C18A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C73B41-9D36-26E2-B051-3D0E39BE98B7}"/>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209927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84DE-8814-DF76-846A-CF65D8A4F9B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7717182-2F85-B29D-59C2-A59B1848ABC9}"/>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4" name="Footer Placeholder 3">
            <a:extLst>
              <a:ext uri="{FF2B5EF4-FFF2-40B4-BE49-F238E27FC236}">
                <a16:creationId xmlns:a16="http://schemas.microsoft.com/office/drawing/2014/main" id="{FEA2D46B-AC18-7FCC-3F74-FEF22C2FCC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684DFE-647E-E07A-437B-4F10A3171A05}"/>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2365355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02F723-BEE6-27C2-0818-1683D787336B}"/>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3" name="Footer Placeholder 2">
            <a:extLst>
              <a:ext uri="{FF2B5EF4-FFF2-40B4-BE49-F238E27FC236}">
                <a16:creationId xmlns:a16="http://schemas.microsoft.com/office/drawing/2014/main" id="{9D7AE50D-9FA6-98CC-E213-2C5A392D34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42BFF4-CECD-CA7A-0D33-5B98B6406C40}"/>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3501214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2F9E1-A937-6AB6-D089-73E0A6E6FDD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A50CA87-CA18-E4D6-ED7C-DB43D7E04F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45746CA-0DBC-8975-878E-E6FB77893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C4D33D-0FE7-B7B0-DD47-5C90F1697183}"/>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6" name="Footer Placeholder 5">
            <a:extLst>
              <a:ext uri="{FF2B5EF4-FFF2-40B4-BE49-F238E27FC236}">
                <a16:creationId xmlns:a16="http://schemas.microsoft.com/office/drawing/2014/main" id="{664A1091-E493-B8C2-C9E1-6F29E6D43D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21741B-14CD-640F-29B1-CA9A337DD38E}"/>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2366998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8BD81-0B49-68AD-66CF-82DCA688DB2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339A1E8-273F-D9EA-7AC6-841B070704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AA0C15-2341-F55B-15D2-FE442B708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DF8929-A3AF-3C65-27C7-3DE33B298471}"/>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6" name="Footer Placeholder 5">
            <a:extLst>
              <a:ext uri="{FF2B5EF4-FFF2-40B4-BE49-F238E27FC236}">
                <a16:creationId xmlns:a16="http://schemas.microsoft.com/office/drawing/2014/main" id="{D657D451-4A31-EA3E-F44B-BFE796141B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0A26DD-D996-D40F-B06F-DA6A21AD10F3}"/>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3789773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6931-C150-A2BC-3544-7285AAA141D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16D3FA8-6A7B-7628-2439-1F2D50A416B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DBAE02-9EEE-0B95-A92E-7016617C0407}"/>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6C5F582F-DF2A-392C-85AE-4450C6D2A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799F0-BBE9-DFEC-9E6D-371119142768}"/>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401646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D0FFE2-629A-EAE7-4E79-CB013DC5F02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ADC9931-03E4-E3E5-8BDD-2312A866656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488BEF2-9C71-605F-4A6D-0128E03EC2A2}"/>
              </a:ext>
            </a:extLst>
          </p:cNvPr>
          <p:cNvSpPr>
            <a:spLocks noGrp="1"/>
          </p:cNvSpPr>
          <p:nvPr>
            <p:ph type="dt" sz="half" idx="10"/>
          </p:nvPr>
        </p:nvSpPr>
        <p:spPr/>
        <p:txBody>
          <a:body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23BB61EC-7A6F-D0EC-1BCF-7C9B819057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7A7AF-DA83-A627-2EF9-5118C6B7C28C}"/>
              </a:ext>
            </a:extLst>
          </p:cNvPr>
          <p:cNvSpPr>
            <a:spLocks noGrp="1"/>
          </p:cNvSpPr>
          <p:nvPr>
            <p:ph type="sldNum" sz="quarter" idx="12"/>
          </p:nvPr>
        </p:nvSpPr>
        <p:spPr/>
        <p:txBody>
          <a:bodyPr/>
          <a:lstStyle/>
          <a:p>
            <a:fld id="{7F628448-8E58-9E40-A84D-BCCF6698D49F}" type="slidenum">
              <a:rPr lang="en-US" smtClean="0"/>
              <a:t>‹#›</a:t>
            </a:fld>
            <a:endParaRPr lang="en-US"/>
          </a:p>
        </p:txBody>
      </p:sp>
    </p:spTree>
    <p:extLst>
      <p:ext uri="{BB962C8B-B14F-4D97-AF65-F5344CB8AC3E}">
        <p14:creationId xmlns:p14="http://schemas.microsoft.com/office/powerpoint/2010/main" val="4225451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65BA84-C558-D0E4-8796-76B8D6BA23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8DFD2B7-F1A1-6EB0-6C62-45B0F0301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E55664B-FE36-DE91-451A-2614372E06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E4515-54B9-2141-9A29-2B8F1B1ECF39}" type="datetimeFigureOut">
              <a:rPr lang="en-US" smtClean="0"/>
              <a:t>9/7/2022</a:t>
            </a:fld>
            <a:endParaRPr lang="en-US"/>
          </a:p>
        </p:txBody>
      </p:sp>
      <p:sp>
        <p:nvSpPr>
          <p:cNvPr id="5" name="Footer Placeholder 4">
            <a:extLst>
              <a:ext uri="{FF2B5EF4-FFF2-40B4-BE49-F238E27FC236}">
                <a16:creationId xmlns:a16="http://schemas.microsoft.com/office/drawing/2014/main" id="{DCA7406E-D355-4E1C-A898-67C921944F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2B4E3C-3ADA-6B7A-8DD3-5859E99CDE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628448-8E58-9E40-A84D-BCCF6698D49F}" type="slidenum">
              <a:rPr lang="en-US" smtClean="0"/>
              <a:t>‹#›</a:t>
            </a:fld>
            <a:endParaRPr lang="en-US"/>
          </a:p>
        </p:txBody>
      </p:sp>
    </p:spTree>
    <p:extLst>
      <p:ext uri="{BB962C8B-B14F-4D97-AF65-F5344CB8AC3E}">
        <p14:creationId xmlns:p14="http://schemas.microsoft.com/office/powerpoint/2010/main" val="46584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705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D31963-BE00-8688-B3AA-DA2A27E5EB62}"/>
              </a:ext>
            </a:extLst>
          </p:cNvPr>
          <p:cNvSpPr>
            <a:spLocks noGrp="1"/>
          </p:cNvSpPr>
          <p:nvPr>
            <p:ph type="title"/>
          </p:nvPr>
        </p:nvSpPr>
        <p:spPr/>
        <p:txBody>
          <a:bodyPr/>
          <a:lstStyle/>
          <a:p>
            <a:r>
              <a:rPr lang="en-US" b="1" dirty="0"/>
              <a:t>Acknowledgement of Country</a:t>
            </a:r>
          </a:p>
        </p:txBody>
      </p:sp>
      <p:sp>
        <p:nvSpPr>
          <p:cNvPr id="3" name="TextBox 2">
            <a:extLst>
              <a:ext uri="{FF2B5EF4-FFF2-40B4-BE49-F238E27FC236}">
                <a16:creationId xmlns:a16="http://schemas.microsoft.com/office/drawing/2014/main" id="{BAE9FAD7-472D-2647-D432-990C185AED79}"/>
              </a:ext>
            </a:extLst>
          </p:cNvPr>
          <p:cNvSpPr txBox="1"/>
          <p:nvPr/>
        </p:nvSpPr>
        <p:spPr>
          <a:xfrm>
            <a:off x="838199" y="3857625"/>
            <a:ext cx="9553575" cy="923330"/>
          </a:xfrm>
          <a:prstGeom prst="rect">
            <a:avLst/>
          </a:prstGeom>
          <a:noFill/>
        </p:spPr>
        <p:txBody>
          <a:bodyPr wrap="square" rtlCol="0">
            <a:spAutoFit/>
          </a:bodyPr>
          <a:lstStyle/>
          <a:p>
            <a:r>
              <a:rPr lang="en-AU" dirty="0"/>
              <a:t>The artwork informing the visual identity for Queensland Mental Health Week 2022 and featured throughout this presentation is ‘Stronger connection creates strong health’ by proud </a:t>
            </a:r>
            <a:r>
              <a:rPr lang="en-AU" dirty="0" err="1"/>
              <a:t>Mayi</a:t>
            </a:r>
            <a:r>
              <a:rPr lang="en-AU" dirty="0"/>
              <a:t> woman Leah Cummins.</a:t>
            </a:r>
          </a:p>
        </p:txBody>
      </p:sp>
      <p:sp>
        <p:nvSpPr>
          <p:cNvPr id="7" name="TextBox 6">
            <a:extLst>
              <a:ext uri="{FF2B5EF4-FFF2-40B4-BE49-F238E27FC236}">
                <a16:creationId xmlns:a16="http://schemas.microsoft.com/office/drawing/2014/main" id="{41932140-51FA-A783-952B-C2EC269609AA}"/>
              </a:ext>
            </a:extLst>
          </p:cNvPr>
          <p:cNvSpPr txBox="1"/>
          <p:nvPr/>
        </p:nvSpPr>
        <p:spPr>
          <a:xfrm>
            <a:off x="838200" y="1543050"/>
            <a:ext cx="9553575" cy="923330"/>
          </a:xfrm>
          <a:prstGeom prst="rect">
            <a:avLst/>
          </a:prstGeom>
          <a:noFill/>
        </p:spPr>
        <p:txBody>
          <a:bodyPr wrap="square" rtlCol="0">
            <a:spAutoFit/>
          </a:bodyPr>
          <a:lstStyle/>
          <a:p>
            <a:r>
              <a:rPr lang="en-AU" dirty="0"/>
              <a:t>We pay respect to Aboriginal and Torres Strait Islander Elders, past, present and future. We also acknowledge the important role played by Aboriginal and Torres Strait Islanders as the First Peoples, their traditions, cultures and customs across Queensland.</a:t>
            </a:r>
          </a:p>
        </p:txBody>
      </p:sp>
      <p:sp>
        <p:nvSpPr>
          <p:cNvPr id="8" name="Title 3">
            <a:extLst>
              <a:ext uri="{FF2B5EF4-FFF2-40B4-BE49-F238E27FC236}">
                <a16:creationId xmlns:a16="http://schemas.microsoft.com/office/drawing/2014/main" id="{518A9114-C81E-DA1B-E2B8-63C21B117198}"/>
              </a:ext>
            </a:extLst>
          </p:cNvPr>
          <p:cNvSpPr txBox="1">
            <a:spLocks/>
          </p:cNvSpPr>
          <p:nvPr/>
        </p:nvSpPr>
        <p:spPr>
          <a:xfrm>
            <a:off x="742950" y="268624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Acknowledgement of artist</a:t>
            </a:r>
          </a:p>
        </p:txBody>
      </p:sp>
    </p:spTree>
    <p:extLst>
      <p:ext uri="{BB962C8B-B14F-4D97-AF65-F5344CB8AC3E}">
        <p14:creationId xmlns:p14="http://schemas.microsoft.com/office/powerpoint/2010/main" val="346781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6ADF-2ED6-6D14-82FC-7EC1B8A9C359}"/>
              </a:ext>
            </a:extLst>
          </p:cNvPr>
          <p:cNvSpPr>
            <a:spLocks noGrp="1"/>
          </p:cNvSpPr>
          <p:nvPr>
            <p:ph type="ctrTitle"/>
          </p:nvPr>
        </p:nvSpPr>
        <p:spPr>
          <a:xfrm>
            <a:off x="1524000" y="494271"/>
            <a:ext cx="9144000" cy="2088292"/>
          </a:xfrm>
        </p:spPr>
        <p:txBody>
          <a:bodyPr/>
          <a:lstStyle/>
          <a:p>
            <a:r>
              <a:rPr lang="en-US" b="1" dirty="0"/>
              <a:t>Click to enter information</a:t>
            </a:r>
          </a:p>
        </p:txBody>
      </p:sp>
    </p:spTree>
    <p:extLst>
      <p:ext uri="{BB962C8B-B14F-4D97-AF65-F5344CB8AC3E}">
        <p14:creationId xmlns:p14="http://schemas.microsoft.com/office/powerpoint/2010/main" val="315081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D31963-BE00-8688-B3AA-DA2A27E5EB62}"/>
              </a:ext>
            </a:extLst>
          </p:cNvPr>
          <p:cNvSpPr>
            <a:spLocks noGrp="1"/>
          </p:cNvSpPr>
          <p:nvPr>
            <p:ph type="title"/>
          </p:nvPr>
        </p:nvSpPr>
        <p:spPr/>
        <p:txBody>
          <a:bodyPr/>
          <a:lstStyle/>
          <a:p>
            <a:endParaRPr lang="en-US" b="1" dirty="0"/>
          </a:p>
        </p:txBody>
      </p:sp>
      <p:sp>
        <p:nvSpPr>
          <p:cNvPr id="5" name="Content Placeholder 4">
            <a:extLst>
              <a:ext uri="{FF2B5EF4-FFF2-40B4-BE49-F238E27FC236}">
                <a16:creationId xmlns:a16="http://schemas.microsoft.com/office/drawing/2014/main" id="{22A3C3D5-2DBB-8DC9-4C9E-1DC61FD82D2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273949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86</Words>
  <Application>Microsoft Office PowerPoint</Application>
  <PresentationFormat>Widescreen</PresentationFormat>
  <Paragraphs>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Acknowledgement of Country</vt:lpstr>
      <vt:lpstr>Click to enter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Cryan</dc:creator>
  <cp:lastModifiedBy>Lisa Maynard</cp:lastModifiedBy>
  <cp:revision>4</cp:revision>
  <dcterms:created xsi:type="dcterms:W3CDTF">2022-09-06T03:00:22Z</dcterms:created>
  <dcterms:modified xsi:type="dcterms:W3CDTF">2022-09-07T06:02:41Z</dcterms:modified>
</cp:coreProperties>
</file>